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316" r:id="rId3"/>
    <p:sldId id="317" r:id="rId4"/>
    <p:sldId id="323" r:id="rId5"/>
    <p:sldId id="320" r:id="rId6"/>
    <p:sldId id="321" r:id="rId7"/>
    <p:sldId id="324" r:id="rId8"/>
    <p:sldId id="319" r:id="rId9"/>
    <p:sldId id="318" r:id="rId10"/>
    <p:sldId id="326" r:id="rId11"/>
    <p:sldId id="322" r:id="rId12"/>
  </p:sldIdLst>
  <p:sldSz cx="9144000" cy="6858000" type="screen4x3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44" autoAdjust="0"/>
  </p:normalViewPr>
  <p:slideViewPr>
    <p:cSldViewPr showGuides="1">
      <p:cViewPr varScale="1">
        <p:scale>
          <a:sx n="60" d="100"/>
          <a:sy n="60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9-20T16:09:00.2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17282 12728 12,'-37'0'27,"4"4"0,1-2-21,0-3 0,9 3-1,3-3 1,5 4-2,5-6-1,10 3 0,0 0-1,20-2 0,6-2-1,13 1 1,9-3 0,18 2 1,11-6 0,17 3 0,14-4 0,17 1-1,10-3 1,16 1-1,11-2 0,14 2 0,12-3-1,12 1 0,8-1 0,10-1 0,13 1 0,9 0 0,10 0 0,3 1 0,4 0-1,2 0 1,1 1-1,-3 0 1,-5 1 0,-5 1-1,-12-3 1,-7 2 0,-15-1 0,-12 0-1,-20 0 0,-17-1 0,-23 4-2,-26-6-6,-9 5-23,-34 1-5,-21-1 1</inkml:trace>
  <inkml:trace contextRef="#ctx0" brushRef="#br0" timeOffset="4821.6123">17691 12752 10,'0'0'28,"2"12"1,-2-12-7,-5 13-15,8 0-1,-6 3-2,4 10-1,-2 5-1,2 10 1,-2 6-1,3 11 1,-1 6-1,1 8-1,0 3 0,2 0 0,0 0-1,2 0 0,-1-6 1,-1-7-2,0-8 1,0-9 0,-1-9-2,-1-10 0,2-4-6,-4-22-21,0 0-2,0 0 0</inkml:trace>
  <inkml:trace contextRef="#ctx0" brushRef="#br0" timeOffset="5130.1515">17590 13561 15,'-14'-15'34,"14"15"0,-3-16 1,3 16-24,-1-10-3,1 10-4,12 3-1,-4 8-1,1 7-2,2 5 1,-2 3-1,3 3 0,-1-1 0,1-2 0,-2-6 1,1-6 0,0-12 1,2-9-1,1-10 0,1-6 0,2-7-1,0-6-2,4 3-4,-4-12-17,8 8-12,-2-4-2,4 6 1</inkml:trace>
  <inkml:trace contextRef="#ctx0" brushRef="#br0" timeOffset="5654.7181">18153 12670 9,'0'0'32,"-4"-17"0,4 17 0,0 0-22,0 0-3,1 18-2,-1 3-2,1 13-1,0 11-1,0 12 0,0 7-1,0 7 1,-1 6-1,0 1 0,1-1 0,0-3 0,0-6 0,1-7-1,2-5 1,-1-7-2,2-6-2,-4-14-4,8 2-18,-5-13-8,-4-18 2</inkml:trace>
  <inkml:trace contextRef="#ctx0" brushRef="#br0" timeOffset="5964.7575">18082 13493 3,'0'0'31,"-15"-7"1,15 7 0,0 0-22,0 0-4,0 0-1,-1 17-2,3-2-2,2 6 0,0 2-1,2 4 1,-1-4 1,1 1 0,0-7 1,4-1 1,-10-16 0,21 2 0,-8-17 0,3-4-1,-2-9 0,6-3-3,1-3-1,-2-5-3,6 7-7,-7-6-24,5 6-2,-3-7 1</inkml:trace>
  <inkml:trace contextRef="#ctx0" brushRef="#br0" timeOffset="7159.4092">18597 11677 5,'0'0'29,"-4"-13"3,4 13-2,0 0-19,-3-13-3,3 13-4,0 0 0,2 23-3,-2 2 0,1 6-1,-1 10 0,0 11 0,0 13 0,-1 6 0,0 7-1,0 0 1,1-2-1,0-6-1,3-2-2,-3-17-3,6-4-10,-3-15-15,0-16 1</inkml:trace>
  <inkml:trace contextRef="#ctx0" brushRef="#br0" timeOffset="7670.9741">18616 11563 18,'-6'10'24,"-10"4"-11,4 1-6,-3 8-3,-2 3 0,1 6-2,-1-2 0,1-2-1,1-3 0,7-4 1,-1-8 0,9-13-1,0 0 1,2-13 1,6-6-2,3-3 1,2-5-1,2 0 0,0-1-1,2 4 2,-2 0-1,2 4 2,-5 6-1,3 6 0,-5 5 0,2 6 0,-3 5-1,0 5 0,1 4-1,1 2 0,2 1-3,-1-2-10,3-1-17,5 0 2,-2-3-2</inkml:trace>
  <inkml:trace contextRef="#ctx0" brushRef="#br0" timeOffset="8057.0231">19024 11550 9,'0'0'31,"0"0"-1,-9-4 3,9 4-27,1 25 0,-3-5-1,5 13-2,-2 5 0,2 11-1,-1 10-1,1 8 0,-1 9 0,1 1-1,-1 3 0,-1-4 1,0-4-2,-1-9 0,1-9-2,-1-16-3,4-5-13,-1-17-13,-3-16 1,0 0-2</inkml:trace>
  <inkml:trace contextRef="#ctx0" brushRef="#br0" timeOffset="8469.5755">19040 11542 14,'0'0'27,"-9"0"-1,-1 13-19,-2 3-1,1 8-1,-5 2-3,1 4 0,0-2 0,-1-3-1,5-3 0,0-7 0,11-15 0,-11 10-1,11-10-1,3-22 3,2 2-3,5-3 2,0-4-1,4-3 0,1 1 0,2 2 2,-1 4-1,1 4 0,-1 8 0,-1 4 0,-2 7 0,-2 7-1,-1 3 1,0 5-2,2 3 0,-2-1-4,6 5-14,0-3-10,-1-4 1</inkml:trace>
  <inkml:trace contextRef="#ctx0" brushRef="#br0" timeOffset="9438.6986">19519 12618 8,'0'0'31,"0"0"0,2 12 1,1 6-24,-8-1-2,6 13 0,-4 7-2,4 12-1,-2 8-1,3 9 0,-1 4-2,1 5 1,-1 0-1,0 1 1,0-7-1,2-4 0,-1-10 0,1-5-1,1-12-1,-3-10-2,5-1-9,-5-15-20,-1-12 0,0 0 0</inkml:trace>
  <inkml:trace contextRef="#ctx0" brushRef="#br0" timeOffset="9715.7338">19418 13464 8,'0'0'33,"-12"-1"0,12 1 1,0 0-19,0 0-8,0 0-3,15 13 0,-15-13-2,17 23 0,-6-12 0,2 0 0,1-3 0,1-3 0,2-7-1,2-6 0,0-8-1,1-8-2,6-2-7,-8-11-25,10-7-1,-4-12-1,5-5 1</inkml:trace>
  <inkml:trace contextRef="#ctx0" brushRef="#br0" timeOffset="10369.3168">20118 11504 3,'-12'-15'30,"12"15"-1,-11-15 1,11 15-25,0 0 1,0 0-2,2 11-1,0 11-1,2 11 0,0 8 0,0 13 0,-2 6 0,-1 9-1,-2 3 0,-1 1 0,0 0-1,-2-1 0,2-8-3,-2-11-3,7-3-10,-2-13-16,0-14 2,1-11-1</inkml:trace>
  <inkml:trace contextRef="#ctx0" brushRef="#br0" timeOffset="10769.8676">20128 11432 19,'-8'16'22,"-7"5"-15,-3 5-4,-2 6-1,-1-1-1,2 2 0,1-5-1,4-3 1,2-8 1,8-7 0,4-10 1,0 0 0,7-29 1,6 5 0,-1-8 0,5-4-1,1-4 2,2 3-2,-1 1 0,-1 8-1,1 10 0,-3 12 1,-3 11-1,1 14 0,-3 7-1,1 7-1,1 6-1,-1-1-7,7-1-21,0 4 0,-1-10 0</inkml:trace>
  <inkml:trace contextRef="#ctx0" brushRef="#br0" timeOffset="12147.5426">20665 12575 10,'-6'-10'32,"6"10"-1,0 0 1,-12-11-23,12 11-2,2 18-4,0 0 0,0 9-2,1 7 1,0 16-1,1 10 0,1 10 0,-2 6 0,1 6-1,-2 0 0,1-3 0,1-4 0,0-12 0,1-10-1,0-12 1,0-8-2,1-14 0,-6-19-1,17 14-5,-14-24-14,4-5-11,0-7 0</inkml:trace>
  <inkml:trace contextRef="#ctx0" brushRef="#br0" timeOffset="12725.616">20574 13404 28,'0'0'30,"0"0"1,-14-7-21,14 7-3,0 0-2,0 0-2,0 0 0,3 14 0,-3-14-1,4 22 1,-3-7 0,5 6 0,-1-5-1,4 4 0,0-4 0,4-3 0,1-4 0,4-8 0,0-9 0,4-6 0,-1-6 0,2-7-2,0-5-1,-1-9-7,8-1-27,-6-3-1,3 3 2</inkml:trace>
  <inkml:trace contextRef="#ctx0" brushRef="#br0" timeOffset="13214.6781">21104 12591 20,'2'-16'31,"1"1"3,0 2-14,-3-2-11,0 15-2,7-18-2,-7 18-1,0 0-2,0 0 0,6 11-1,-3 9 0,-2 4 0,2 12-1,-2 7 1,2 11-1,0 9 0,-1 5 1,-1 4-2,1 4 2,-1-1-1,-1-1 0,1-9-1,0-5 1,2-9-1,0-7 1,3-7-1,-1-9-2,3-5 0,-3-12-3,5 6-11,-10-17-16,11 3 0,-11-3 0</inkml:trace>
  <inkml:trace contextRef="#ctx0" brushRef="#br0" timeOffset="13525.7176">21105 13388 31,'0'0'33,"-8"-11"0,8 11-14,0 0-13,0 0-3,0 0 0,9 16-2,-9-16 1,10 16 0,-3-6 0,-7-10 1,14 17 0,-14-17-1,18 9 1,-6-12 0,3-3-1,2-7-1,2-8-3,6-2-4,-4-15-30,9-8 1,1-12-2,3-7 1</inkml:trace>
  <inkml:trace contextRef="#ctx0" brushRef="#br0" timeOffset="15601.4812">21658 11482 11,'0'0'30,"-8"-13"0,8 13-1,-9-11-19,9 11-3,0 0-2,-1-12-1,1 12-2,0 0 0,0 0 0,0 13-1,0 4 0,1 7-1,-1 7 1,1 9-1,1 8 1,0 7 0,1 5-1,0 4 0,0 2 0,1-1 0,1 3 0,-1-3 0,2-5-1,-2-7 0,0-6-1,-1-9 0,2-4-2,-5-14-5,6-5-21,-6-15-3,0 0 2</inkml:trace>
  <inkml:trace contextRef="#ctx0" brushRef="#br0" timeOffset="16103.0449">21684 11410 13,'0'0'29,"-8"-18"-1,8 18-9,0 0-10,-17 7-3,12 10-2,-5 2-2,-2 8-1,-1 2 0,-2 5 0,0-2 0,1 0-1,0-5 0,1-3 1,3-9 0,4-4 1,6-11-1,0 0 0,-1-18 1,7-3-1,1-5 0,3-5 0,3-4-1,-2-1 0,2 3 1,-2 2 0,-1 5 0,0 7 0,-2 4 1,3 9-1,-1 5 0,2 8 1,3 3-2,1 7 1,5 5-4,0 0-4,7 6-24,-2 2-2,2-5 0</inkml:trace>
  <inkml:trace contextRef="#ctx0" brushRef="#br0" timeOffset="21284.7028">22237 11346 8,'0'0'26,"0"0"1,-10 0-14,10 0-1,0 0-3,2 14-3,-2-14-2,0 23 0,0-6 0,4 8 0,-4 4-1,4 7 0,-3 5-2,3 9 1,-2 4 0,3 6-1,-3 1 0,1 3-1,0-2 0,-1-1 0,1-2 0,0-7 0,-1-6 0,1-7 0,0-7 0,0-5 0,-1-6-1,0-9 0,1-1-3,-3-11-11,0 0-17,0 0 1,-3-14 0</inkml:trace>
  <inkml:trace contextRef="#ctx0" brushRef="#br0" timeOffset="22138.3112">22239 11342 12,'0'0'28,"0"0"0,0 0-15,-11-10-4,11 10-2,0 0-3,0 0-1,0 0-1,0 0-1,-4 14 0,1-3 0,-5 7-1,1 5 1,-6 4-1,2 7 0,-6 2 0,3 0 0,-3-1-1,3-3 2,2-5-1,2-6 0,3-6 0,7-15 1,-7 10-1,7-10 0,4-16 1,2 0-1,0-7 1,4-6-1,0-3 1,2-3-1,0-2 1,1 2 0,1 3 1,-1 3 0,-1 4 0,0 8 1,-3 1-1,1 9 1,-10 7-1,18-6 1,-18 6-2,20 9 1,-9 3-1,4 3 0,3 5-1,3 0-3,9 11-11,2-4-18,6-1-2,1 1 0</inkml:trace>
  <inkml:trace contextRef="#ctx0" brushRef="#br0" timeOffset="24098.5602">22929 11289 14,'-5'-14'31,"5"14"1,-5-12 0,5 12-22,0 0-2,0 0-4,0 0-1,-4 25-2,6 3 0,-1 6-1,0 13 1,0 8-1,-2 9 1,-1 7 0,-1 5-1,-1-1 1,1-1-1,-2-5 0,-1-5 1,1-4-1,2-10 0,0-8 0,1-8 0,1-5-1,-1-7 0,3-3-3,-1-19-7,-2 13-21,2-13-2,0 0 1</inkml:trace>
  <inkml:trace contextRef="#ctx0" brushRef="#br0" timeOffset="24563.6192">22917 11310 20,'-20'-3'27,"10"11"-1,-4 4-18,-7 3 0,2 10-3,-4-2-2,5 2-1,-2-1-2,9-3 2,-3-5-2,8-2 2,6-14 0,0 0 0,17-14 0,-1-4 0,2-11 1,4-5 0,0-6 0,5 0 0,-3-3 1,3 6 0,-10 0 0,3 10 0,-5 3 0,3 15-1,-5 5-1,3 11 0,-3 5-1,2 9-1,4 8-1,3 0-5,11 4-27,1 2-3,7-5 1,7-7-2</inkml:trace>
  <inkml:trace contextRef="#ctx0" brushRef="#br0" timeOffset="29138.2001">16724 13442 4,'0'0'30,"2"-12"-2,-2 12 2,0 0-23,0 0-1,11 1-2,-10 10 0,4 11-1,-3 6-1,2 10 0,-2 6 0,0 6 0,-1 3-1,1 2 0,-2-3 0,1-4 0,1-5-1,1-10 0,0-8 0,2-8 0,-5-17 1,12 5-1,-3-14 0,1-7 0,-1-7 0,3-2 1,1-4-1,0 1 0,3 4 0,-1 3-1,1 6 1,1 6 0,1 8-1,-1 7 1,-2 5-1,-2 5 1,-3 5 0,-4 3 0,-4 3 0,-4 3 1,-7-2-1,-4 1 0,-6-2 0,-1-4 0,-2-3-1,-3-7-4,6 1-19,-6-13-9,2-6 0,2-10 1</inkml:trace>
  <inkml:trace contextRef="#ctx0" brushRef="#br0" timeOffset="29892.7959">16604 11689 29,'-1'-13'32,"1"13"-1,-10-14-22,-3 9-3,0 10 1,-7 1-2,0 9-1,-5 5-1,3 8-1,0 2-1,4 3 0,2 2 0,8-2-1,6-1 0,8-6 1,10-10-1,6-8 0,3-9 0,5-7 0,1-8 1,-1-8-1,-4-5 0,-4-3 1,-4 0-1,-7 4 1,-2 3-1,-3 5 1,-3 6-1,-3 14 0,0 0 0,14 6 0,-6 9 0,2 2-1,4 2 1,4 2 0,5-1 0,5-3-4,10 0-20,1-8-9,8-9 0,6-7-1</inkml:trace>
  <inkml:trace contextRef="#ctx0" brushRef="#br0" timeOffset="185091.0036">11315 10197 22,'0'0'25,"0"0"-20,0 0-3,-9 1 1,9-1 0,0 0 0,0 0 0,0 0 1,0 0 0,0 0-1,-1 11 2,1-11 0,0 0-1,12 3-1,3 1 1,4-4 0,11 3 0,5-2 0,11 1-1,7-2-1,7 0 0,7 0-1,6-2 0,7 0 1,4 0-1,4-3 0,5 1-1,2-2 1,1 0 0,2 0 0,2 2-1,-2-2 1,1 0-1,-3 1 0,1 2 0,-2-3 0,1 2 0,0-2 0,-4 0 0,2 1 0,-2 1 0,-1-1 0,1 1 0,2-1 0,-3 2 0,-1-2 0,0 0-1,-3 1 1,0-1 0,-3-2 1,-3 1-1,-4 1 0,-3 0-1,-3 0 1,-5-3-4,4 5-27,-7-3-4,-4-4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9-20T16:10:27.6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18342 11761 3,'-35'3'26,"-1"-5"-1,12-1-8,5 3-14,5 0 0,14 0 0,0 0 0,10 2 1,9-3-1,13 2 1,9-2-2,12 1 0,14-6 0,16 3 1,14-7-2,16 2 2,16-4 0,22 0 0,20-4-1,23 1 1,21-1-1,16 0-1,13-1 0,9 1 0,6-1 0,-3 2 0,0-1 0,-6 1 0,-2 2 0,-7-1 0,-3 3 1,-8-1-2,-6 4 0,-12-4-6,-8 0-24,-15 2-1,-26-4-1</inkml:trace>
  <inkml:trace contextRef="#ctx0" brushRef="#br0" timeOffset="3184.9044">19290 10626 7,'0'0'31,"-14"-15"1,14 15-1,0 0-26,-12-8 0,12 8-2,2 28-1,2 1 0,0 8-2,0 11 1,0 12 0,-1 13 0,-1 4 0,-2 4-1,0-3 1,0-2-1,0-6-1,-2-8 0,3-13-2,-1-15 0,4-9-5,-4-25-13,0 0-10,7-25 0</inkml:trace>
  <inkml:trace contextRef="#ctx0" brushRef="#br0" timeOffset="3564.9527">19282 10637 11,'-14'12'12,"-1"11"-4,-1 7-1,-3 3-2,0 1 0,-1-3-2,3 1 0,1-12 0,4-4 1,12-16-1,-9-2 0,11-16 0,6-9 0,2-10 1,3-3-2,2-6-1,1 0 0,-2 2 0,2 6 0,-4 4 2,2 14-2,-1 8 1,-1 12-1,1 8 0,-1 8 1,2 8-2,1 4 1,1 4-1,3 0-3,4 3-7,-3-2-18,5-7 1</inkml:trace>
  <inkml:trace contextRef="#ctx0" brushRef="#br0" timeOffset="3933.4995">19891 10566 16,'-11'0'29,"11"0"0,0 12-20,-2-2-1,7 16-1,-3 1-3,4 15 0,-3 4-2,2 10 0,-2 10 0,-1 6 0,0-3-2,-1-3 1,1-5-1,-2-7 0,1-8-2,-2-9-1,4-9-6,-5-17-19,2-11-2,1-10 0</inkml:trace>
  <inkml:trace contextRef="#ctx0" brushRef="#br0" timeOffset="4314.5479">19901 10505 11,'-2'-26'24,"0"13"-14,2 13-5,-18 9-1,9 11 1,-8 7-1,1 7-1,-3 4-2,2 2 1,1-2-2,1-3 2,5-10-1,2-9 1,8-16-1,0 0 2,10-29 0,4-3 1,-1-13 1,8-1-1,-2-7 0,6 6-1,-6 2 1,3 12-1,-4 3 0,1 12-1,-1 11 0,-1 11-1,-2 8 0,-1 7 0,2 6-1,2 6 0,2 7-3,-3-3-10,8 8-19,0-2 0,2-5 0</inkml:trace>
  <inkml:trace contextRef="#ctx0" brushRef="#br0" timeOffset="6502.8258">20635 10587 9,'-10'-15'30,"10"15"0,0 0 0,0 0-27,0 0 0,3 25-2,4 7 0,-3 6-1,3 12 1,-5 10 0,-1 8 0,-1 3-1,-3-1 0,0-4-1,-3-4 1,1-5 0,-2-9 0,5-13-1,0-9 1,0-7 0,2-19-1,0 0 1,0 0 0,-4-35-1,4-4 1,0-11-1,-1-11 1,1-12-1,0-6 1,1-7 0,-1-2 0,1 0 1,2 7 0,-1 5 0,0 12 0,-1 8 0,1 15-1,-3 11 1,0 13-1,1 17 0,-16-3 0,4 18-1,-2 11 0,-2 12 0,-3 7 1,2 10-2,0 0 1,4 2-1,2-4 2,4-6-2,2-11 2,1-8 0,3-12 0,1-16 0,0 0 1,4-23 0,0-4 1,0-7 0,4-7-1,2-4 1,4 0-1,2 0 1,3 7 0,0 6 0,3 10-1,0 8 1,2 11-1,-1 10 0,1 9-1,-1 7 0,2 3 0,4 9-5,-3-2-26,6 1-1,2-4 0</inkml:trace>
  <inkml:trace contextRef="#ctx0" brushRef="#br0" timeOffset="8343.5595">21221 11704 28,'0'0'30,"0"0"0,-11-2-15,11 2-9,2 15-2,0 0 1,2 7-2,0 6-1,2 9 0,-2 8 0,0 10-1,-1 8-1,0 7 1,-2-1-1,-1 1 1,-1-1-1,0-3 0,0-6 0,-1-8-1,1-11 0,0-7-1,1-7-2,-1-8-4,3-1-9,-2-18-16,0 0 2,0 0 0</inkml:trace>
  <inkml:trace contextRef="#ctx0" brushRef="#br0" timeOffset="8647.098">21135 12467 12,'-4'-13'33,"1"-1"-1,3 1 2,-3-4-23,3 17-4,9-17-3,-9 17-2,11-5-1,-11 5 0,11 18-1,-5 0 1,0 5-1,1 5-1,-1 1 2,3 1-2,-1-3 2,2-3-1,0-5 1,3-8 1,0-9 0,5-7 0,-1-12 0,3-5 0,1-8-1,0-6-2,3 0-3,-5-9-10,3 6-20,-3-2-1,2 3 0</inkml:trace>
  <inkml:trace contextRef="#ctx0" brushRef="#br0" timeOffset="9170.1645">21804 11738 21,'1'-14'33,"-3"0"2,2 14-2,-3-19-26,3 19 0,0 0-2,0 0-1,0 0-1,4 19-1,-2 0 0,2 5-1,-1 8 0,1 11 0,0 6 0,1 13 0,-1 4 0,1 4-1,0 0 0,-1-1 1,1-3-2,-1-7 1,1-6 0,-1-9-2,2-10 1,-1-7-2,0-4 0,-1-12-4,5 5-7,-9-16-21,0 0-1,0 0 2</inkml:trace>
  <inkml:trace contextRef="#ctx0" brushRef="#br0" timeOffset="9486.2046">21760 12442 15,'-9'-5'33,"9"5"1,-13-10 0,13 10-25,0 0-3,0 0-1,0 0-3,0 0 0,10 13-2,-3-1 1,2 3-2,1 0 2,2 1-2,0-5 3,4 1-1,-2-6 1,5-5 0,-2-9 1,2-3 0,0-5-1,0-2 0,-1-3-2,1-3-1,3 2-6,-9-5-22,10 4-8,-2-7 1,3 1 0</inkml:trace>
  <inkml:trace contextRef="#ctx0" brushRef="#br0" timeOffset="9950.7636">22378 11655 20,'1'-12'33,"0"2"1,-1 10-1,1-17-26,-1 17 0,0 0-2,-1 16-2,-1-1 0,1 10-1,-1 6 0,1 11-1,-1 4 1,2 8-1,1 4 0,1 3 0,1 1-2,1-2 2,0-2-1,0-5 0,1-6 0,1-5 0,-1-5-1,-2-9 0,3-3-1,-3-8-1,5 1-6,-8-18-17,3 15-10,-3-15 1,0 0 1</inkml:trace>
  <inkml:trace contextRef="#ctx0" brushRef="#br0" timeOffset="10276.805">22279 12416 24,'0'0'30,"0"0"3,0 0-3,0 0-25,0 0-1,0 0-1,-3 16 0,8-6-2,-1 1 2,2 4-2,0-2 1,4 3-1,-2-5 2,3 2-1,0-6 1,5 0 0,2-13-1,6-2 2,1-7-4,5-8 0,6-1-11,-2-13-24,7-5-2,-3-10 1,0 2-2</inkml:trace>
  <inkml:trace contextRef="#ctx0" brushRef="#br0" timeOffset="11294.9343">22821 10296 14,'-12'-12'29,"3"5"1,-1 0 1,-3 6-25,11 13 1,-6 2-2,9 14-1,-1 5-2,3 18 1,-1 11-2,2 13 0,-3 7 0,0 7 0,-1 4-1,-2-1 0,-1-4 0,-1-8-1,2-11-1,-3-14-2,10-4-4,-7-20-23,9-13-1,4-17 0</inkml:trace>
  <inkml:trace contextRef="#ctx0" brushRef="#br0" timeOffset="11698.4855">22806 10366 6,'-25'10'22,"3"12"1,0 1-19,-6 4 0,5-2 1,-2-3 0,11-1 2,-1-10-1,15-11 1,-11-1-1,16-12 0,0-14 0,10-6 1,-2-11-3,5-1-1,-1-4 0,4 5-1,-5 1 0,0 8 0,-5 5 0,-1 12-2,0 9 2,2 9 0,-3 8-1,2 6 1,3 9-1,2 6 0,3 6-2,1 1-4,8 7-27,-4 1-2,4 1 1,2 0-1</inkml:trace>
  <inkml:trace contextRef="#ctx0" brushRef="#br0" timeOffset="12354.5688">23468 11716 37,'8'-16'36,"-1"1"2,-6-9-11,6 13-14,-10-4-5,3 15-1,4-15-3,-4 15-1,0 0-1,0 11-1,-2 9 0,0 8-1,1 8 0,0 10 0,-2 12 0,1 6 0,-5 5-2,5 3 2,3-3-1,0-3 1,2-5-2,1-9 1,3-6-3,-3-13 1,9-3-2,-11-16-12,4 1-18,-6-15-2,0 0 2</inkml:trace>
  <inkml:trace contextRef="#ctx0" brushRef="#br0" timeOffset="12699.6127">23341 12331 40,'0'0'34,"5"-15"2,-4 3-15,-1 12-13,0 0-2,10-8-2,-10 8-2,0 0 1,9 17-2,-3-3 0,1 1 0,1 4 0,1-1-1,6 0 3,0-3-1,0-1 0,2-6 1,1-3 1,0-8-1,4-7 0,-1-6 0,-2-5-2,2-7-1,5-9-2,4 0-6,0-12-31,8 0 1,0-8-2,4 0 0</inkml:trace>
  <inkml:trace contextRef="#ctx0" brushRef="#br0" timeOffset="13318.6913">23063 11477 11,'10'-4'28,"8"4"0,8 3-14,0-7-2,19 8-2,6-10-1,17 6-1,12-9-2,25 0-2,14-5 1,15-1-2,4-2-3,8-7-9,-5 5-23,-1 1-3,-11-2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9-20T16:22:14.2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4542 9952 3,'-120'-7'3,"-1"7"0,-2 1 0,-1 5 0,-2 4-2,0 3 1,0 2-2,1 2 0,5 6 2,3 0-1,-2 5 0,4-1-1,8 6 1,7 3-1,2 5 2,7 1-1,7 3-1,7 3 1,13 3-1,9 4 0,6 0 1,11 3-1,9-1 0,12 0 0,10 0 1,10-3 1,10-2 2,10-4 0,11-2 0,10-5 1,13-1 0,8-3 0,14-2-1,8-3-1,10-1-1,8-4-1,11-2-1,5-1 0,6-5-1,4-3 0,2-2-1,5-3 0,3-2-1,2-3 1,-1-2-1,0-6 1,-1-3-1,-3-2 2,-3-5-1,-10-4 1,-6-2 0,-6-7 1,-4 1 1,-11-6 0,-8 0 1,-8-8-1,-7 1 2,-6-5 0,-6-2 0,-11-6 0,-3-3 1,-10-6-2,-3 0 1,-10-4 0,-3 0-1,-10-3 0,-7 0-1,-8-2 0,-8 5-1,-11-1 0,-10 2 0,-14 0 0,-11-1 0,-17 5 0,-13 2 0,-16 8 0,-15 4-2,-13 14-2,-17 7-13,-12 10-7,-11 19-1</inkml:trace>
  <inkml:trace contextRef="#ctx0" brushRef="#br0" timeOffset="2817.3577">11765 11172 2,'79'-6'2,"-4"1"1,-2 1-1,-3-2 0,-3 1 0,0 1-1,-5-1 1,-4 2-1,-3 0 0,-7 0 0,-4-1 1,-5 1-1,-3-1 1,-6 1 0,-2 1 0,-5-2 1,-4 1-1,-1-2 0,-3 2 0,0-1 0,-5 2 1,-1-1 0,-9 3 0,11-7 0,-11 7 0,0 0 0,10-7 0,-10 7 0,0 0-1,0 0-1,0 0 1,-2-11-1,2 11 0,0 0-1,0 0 1,0 0 0,0 0-1,0 0 0,0 0 0,0 0 0,0 0 0,0 0 0,0 0 0,0 0 1,0 0-1,0 0 0,0 0 0,0 0 0,-9-7 0,9 7 0,0 0 0,0 0 0,0 0 0,0 0 0,0 0 0,0 0-1,0 0-1,0 0-1,0 0-1,0 0-3,1 12-6,-1-12-12</inkml:trace>
  <inkml:trace contextRef="#ctx0" brushRef="#br0" timeOffset="6941.3814">15610 11046 1,'76'-1'2,"2"0"-1,8 1-1,1 0 0,4 0 1,5 1-1,3 0 1,2 1 0,2 4 1,3 0-1,2 2 1,7-1-1,2 3 1,5-1 0,1 4-1,5-3 0,1 0 1,4-1-1,2-2 2,-3 1-1,3-1 0,-1-1 1,0-1-1,-2 0 1,1 1-1,-1-3 0,-1 2-1,3-3 0,-1 2 0,1-3 0,-1 0-1,4-1 1,0 0-1,-1-2 1,2-1-1,-1 0 1,-2-2-1,-4 1 1,-1-1-1,-4-1 1,-5 0-1,-4 1 1,-5-1 0,-7 0-1,-7 2 0,-4-1 0,-9 1 0,-7 0 0,-8 0-2,-6 3-3,-10 2-17,-11-3-1</inkml:trace>
  <inkml:trace contextRef="#ctx0" brushRef="#br0" timeOffset="10776.3684">4431 12152 2,'94'9'3,"2"0"-1,4-1 1,0 0 0,3 2-1,6-2 0,3 1-1,-1-1-1,5-1 0,4-1 0,5-2-1,7 0 0,2-2 1,1-1-1,6-2 0,5-1 1,0-3 0,0-1 0,2-3 0,0 1 0,-3-5 0,3 4 1,-1 0-1,-2-1 0,-2 2 0,-2-1 0,-5 3 0,-2-3-1,-3 4 1,-7-3 0,-6 0 0,-9-3 0,-3 2 1,-5-1-1,-7 0 1,-7 1 0,-6 0 1,-5-1 1,-9 1 0,-6 0 1,-4 1 0,-13 0-1,-2 1 1,-10-2-1,-2 2 0,-7-1-1,-2 2 0,-3-2 0,-4 1 0,-2-1 1,-2 2-1,-10 6 0,15-13-1,-15 13-4,0 0-4,10-5-16,-7 16-1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9-20T16:25:08.4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13664 10787 1,'-24'-13'26,"12"5"-2,-3-5-20,7 3-1,5-3-2,1 3-1,2-3 0,0 13 1,3-17-1,-3 17 0,14-12 0,-3 9 0,6 0 0,4 0 2,11 3 0,6-4 1,16 3 1,9-7 0,17 5 0,14-9 2,20 4-2,19-7 0,17 5-1,16-6 1,19 4-2,10 1 1,16 1-1,6 5 0,4 2 0,0 4-1,0 4 0,-1 3-3,-6 0-7,1 6-22,-4 4 0,-5-6-1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38780" cy="453389"/>
          </a:xfrm>
          <a:prstGeom prst="rect">
            <a:avLst/>
          </a:prstGeom>
        </p:spPr>
        <p:txBody>
          <a:bodyPr vert="horz" lIns="90549" tIns="45274" rIns="90549" bIns="452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2"/>
            <a:ext cx="2938780" cy="453389"/>
          </a:xfrm>
          <a:prstGeom prst="rect">
            <a:avLst/>
          </a:prstGeom>
        </p:spPr>
        <p:txBody>
          <a:bodyPr vert="horz" lIns="90549" tIns="45274" rIns="90549" bIns="45274" rtlCol="0"/>
          <a:lstStyle>
            <a:lvl1pPr algn="r">
              <a:defRPr sz="1200"/>
            </a:lvl1pPr>
          </a:lstStyle>
          <a:p>
            <a:fld id="{56E1B6EF-ED34-4915-9548-A59C8A6676F8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9" tIns="45274" rIns="90549" bIns="452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07205"/>
            <a:ext cx="5425440" cy="4080509"/>
          </a:xfrm>
          <a:prstGeom prst="rect">
            <a:avLst/>
          </a:prstGeom>
        </p:spPr>
        <p:txBody>
          <a:bodyPr vert="horz" lIns="90549" tIns="45274" rIns="90549" bIns="452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8"/>
            <a:ext cx="2938780" cy="453389"/>
          </a:xfrm>
          <a:prstGeom prst="rect">
            <a:avLst/>
          </a:prstGeom>
        </p:spPr>
        <p:txBody>
          <a:bodyPr vert="horz" lIns="90549" tIns="45274" rIns="90549" bIns="452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8"/>
            <a:ext cx="2938780" cy="453389"/>
          </a:xfrm>
          <a:prstGeom prst="rect">
            <a:avLst/>
          </a:prstGeom>
        </p:spPr>
        <p:txBody>
          <a:bodyPr vert="horz" lIns="90549" tIns="45274" rIns="90549" bIns="45274" rtlCol="0" anchor="b"/>
          <a:lstStyle>
            <a:lvl1pPr algn="r">
              <a:defRPr sz="1200"/>
            </a:lvl1pPr>
          </a:lstStyle>
          <a:p>
            <a:fld id="{42F81894-4E42-4C20-B559-1A0CBC52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1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B548-9629-42B9-B5AB-C6AD7B59B444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B79B-16E6-42DE-AB48-C93E69C626EB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2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DC7E-1DA9-462B-B2F1-2C5BA7BA0D77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DBB-37F6-4660-BACC-971DB931629D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5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0762-0594-4482-B04B-5045B7EC72DC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8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C9D2-225D-4E70-BE89-68FE0C02823C}" type="datetime1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F75B-DF56-4760-8BB0-287F8DEEFFA5}" type="datetime1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4614-8450-4B1F-BA1F-1B57501F9C03}" type="datetime1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2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24BC-DE21-4AD4-98C3-E87B1FB1040A}" type="datetime1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F6DA-6033-49DB-8982-7F1C4815FE3F}" type="datetime1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EB8-9489-4C47-8D33-DA32C3A63011}" type="datetime1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113D2-F1C5-408F-889F-05A9B4DB76AA}" type="datetime1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1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ECE/CS 584: </a:t>
            </a:r>
            <a:r>
              <a:rPr lang="en-US" dirty="0" smtClean="0"/>
              <a:t>PVS Tutorial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05</a:t>
            </a:r>
          </a:p>
          <a:p>
            <a:r>
              <a:rPr lang="en-US" dirty="0" err="1" smtClean="0"/>
              <a:t>Sayan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For a given value of </a:t>
                </a:r>
                <a:r>
                  <a:rPr lang="en-US" dirty="0" err="1" smtClean="0"/>
                  <a:t>maxout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BoundedAlternateA</a:t>
                </a:r>
                <a:r>
                  <a:rPr lang="en-US" dirty="0" smtClean="0"/>
                  <a:t> performs  a finite number of a’s and arbitrarily many b’s</a:t>
                </a:r>
              </a:p>
              <a:p>
                <a:r>
                  <a:rPr lang="en-US" dirty="0" err="1" smtClean="0"/>
                  <a:t>CatchUpA</a:t>
                </a:r>
                <a:r>
                  <a:rPr lang="en-US" dirty="0" smtClean="0"/>
                  <a:t> </a:t>
                </a:r>
                <a:r>
                  <a:rPr lang="en-US" dirty="0"/>
                  <a:t>|| </a:t>
                </a:r>
                <a:r>
                  <a:rPr lang="en-US" dirty="0" err="1" smtClean="0"/>
                  <a:t>BoundedAlternateB</a:t>
                </a:r>
                <a:r>
                  <a:rPr lang="en-US" dirty="0" smtClean="0"/>
                  <a:t> </a:t>
                </a:r>
                <a:r>
                  <a:rPr lang="en-US" dirty="0"/>
                  <a:t>performs a finite number of alternating A’s and B’s</a:t>
                </a:r>
              </a:p>
              <a:p>
                <a:r>
                  <a:rPr lang="en-US" dirty="0" err="1" smtClean="0"/>
                  <a:t>BoundedAlternateA</a:t>
                </a:r>
                <a:r>
                  <a:rPr lang="en-US" dirty="0" smtClean="0"/>
                  <a:t> </a:t>
                </a:r>
                <a:r>
                  <a:rPr lang="en-US" dirty="0"/>
                  <a:t>|| </a:t>
                </a:r>
                <a:r>
                  <a:rPr lang="en-US" dirty="0" err="1"/>
                  <a:t>BoundedAlternateB</a:t>
                </a:r>
                <a:r>
                  <a:rPr lang="en-US" dirty="0"/>
                  <a:t> performs a finite number of alternating A’s and </a:t>
                </a:r>
                <a:r>
                  <a:rPr lang="en-US" dirty="0" smtClean="0"/>
                  <a:t>B’s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CatchUpA</a:t>
                </a:r>
                <a:r>
                  <a:rPr lang="en-US" dirty="0"/>
                  <a:t>||</a:t>
                </a:r>
                <a:r>
                  <a:rPr lang="en-US" dirty="0" err="1"/>
                  <a:t>BoundedAlternateB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BoundedAlternateA</a:t>
                </a:r>
                <a:r>
                  <a:rPr lang="en-US" dirty="0"/>
                  <a:t> ||</a:t>
                </a:r>
                <a:r>
                  <a:rPr lang="en-US" dirty="0" err="1"/>
                  <a:t>BoundedAlternateB</a:t>
                </a:r>
                <a:endParaRPr lang="en-US" dirty="0"/>
              </a:p>
              <a:p>
                <a:r>
                  <a:rPr lang="en-US" dirty="0" err="1">
                    <a:solidFill>
                      <a:srgbClr val="FF0000"/>
                    </a:solidFill>
                  </a:rPr>
                  <a:t>CatchUpB</a:t>
                </a:r>
                <a:r>
                  <a:rPr lang="en-US" dirty="0"/>
                  <a:t>||</a:t>
                </a:r>
                <a:r>
                  <a:rPr lang="en-US" dirty="0" err="1"/>
                  <a:t>BoundedAlternateA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BoundedAlternateB</a:t>
                </a:r>
                <a:r>
                  <a:rPr lang="en-US" dirty="0"/>
                  <a:t> ||</a:t>
                </a:r>
                <a:r>
                  <a:rPr lang="en-US" dirty="0" err="1"/>
                  <a:t>BoundedAlternateA</a:t>
                </a:r>
                <a:endParaRPr lang="en-US" dirty="0"/>
              </a:p>
              <a:p>
                <a:r>
                  <a:rPr lang="en-US" dirty="0"/>
                  <a:t>But</a:t>
                </a:r>
              </a:p>
              <a:p>
                <a:r>
                  <a:rPr lang="en-US" dirty="0" err="1">
                    <a:solidFill>
                      <a:srgbClr val="FF0000"/>
                    </a:solidFill>
                  </a:rPr>
                  <a:t>CatchUpA</a:t>
                </a:r>
                <a:r>
                  <a:rPr lang="en-US" dirty="0">
                    <a:solidFill>
                      <a:srgbClr val="FF0000"/>
                    </a:solidFill>
                  </a:rPr>
                  <a:t> || </a:t>
                </a:r>
                <a:r>
                  <a:rPr lang="en-US" dirty="0" err="1">
                    <a:solidFill>
                      <a:srgbClr val="FF0000"/>
                    </a:solidFill>
                  </a:rPr>
                  <a:t>CatchUpB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≰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BoundedAlternateA</a:t>
                </a:r>
                <a:r>
                  <a:rPr lang="en-US" dirty="0"/>
                  <a:t> ||</a:t>
                </a:r>
                <a:r>
                  <a:rPr lang="en-US" dirty="0" err="1"/>
                  <a:t>BoundedAlternateB</a:t>
                </a:r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 r="-444" b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815040" y="3546360"/>
              <a:ext cx="6921000" cy="8622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1080" y="3542040"/>
                <a:ext cx="6927480" cy="86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440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Wrap-up for Hybrid Automaton Modeling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Nondeterministic state machines</a:t>
            </a:r>
          </a:p>
          <a:p>
            <a:r>
              <a:rPr lang="en-US" dirty="0" smtClean="0"/>
              <a:t>Abstract transitions and trajectories</a:t>
            </a:r>
          </a:p>
          <a:p>
            <a:r>
              <a:rPr lang="en-US" dirty="0" smtClean="0"/>
              <a:t>Synchronization through shared actions </a:t>
            </a:r>
          </a:p>
          <a:p>
            <a:pPr lvl="1"/>
            <a:r>
              <a:rPr lang="en-US" dirty="0" smtClean="0"/>
              <a:t>Shared variables (used Hybrid I/O automata)</a:t>
            </a:r>
          </a:p>
          <a:p>
            <a:r>
              <a:rPr lang="en-US" dirty="0" smtClean="0"/>
              <a:t>Executions, Reachability, Traces</a:t>
            </a:r>
          </a:p>
          <a:p>
            <a:r>
              <a:rPr lang="en-US" dirty="0" smtClean="0"/>
              <a:t>Forward backward simulations</a:t>
            </a:r>
          </a:p>
          <a:p>
            <a:r>
              <a:rPr lang="en-US" dirty="0" err="1" smtClean="0"/>
              <a:t>Substitutivity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896000" y="3798360"/>
              <a:ext cx="1270080" cy="853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90240" y="3789720"/>
                <a:ext cx="1278720" cy="9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70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Substitutivity</a:t>
            </a:r>
            <a:r>
              <a:rPr lang="en-US" dirty="0" smtClean="0"/>
              <a:t> final comments</a:t>
            </a:r>
          </a:p>
          <a:p>
            <a:r>
              <a:rPr lang="en-US" dirty="0" smtClean="0"/>
              <a:t>PVS tutorial Part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82" y="1554899"/>
                <a:ext cx="62484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ea typeface="Cambria Math"/>
                  </a:rPr>
                  <a:t>Composition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:r>
                  <a:rPr lang="en-US" sz="2000" dirty="0"/>
                  <a:t>||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 smtClean="0"/>
                  <a:t>2</a:t>
                </a:r>
              </a:p>
              <a:p>
                <a:r>
                  <a:rPr lang="el-GR" sz="2000" dirty="0">
                    <a:latin typeface="Cambria Math"/>
                    <a:ea typeface="Cambria Math"/>
                  </a:rPr>
                  <a:t>α</a:t>
                </a:r>
                <a:r>
                  <a:rPr lang="en-US" sz="2000" dirty="0">
                    <a:latin typeface="Cambria Math"/>
                    <a:ea typeface="Cambria Math"/>
                  </a:rPr>
                  <a:t> </a:t>
                </a:r>
                <a:r>
                  <a:rPr lang="en-US" sz="2000" dirty="0" smtClean="0">
                    <a:latin typeface="Cambria Math"/>
                    <a:ea typeface="Cambria Math"/>
                  </a:rPr>
                  <a:t>execution </a:t>
                </a:r>
                <a:r>
                  <a:rPr lang="en-US" sz="2000" dirty="0">
                    <a:latin typeface="Cambria Math"/>
                    <a:ea typeface="Cambria Math"/>
                  </a:rPr>
                  <a:t>fragment of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/>
                        <a:ea typeface="Cambria Math"/>
                      </a:rPr>
                      <m:t>𝓐</m:t>
                    </m:r>
                    <m:r>
                      <a:rPr lang="en-US" sz="2000" b="0" i="0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err="1" smtClean="0"/>
                  <a:t>iff</a:t>
                </a:r>
                <a:r>
                  <a:rPr lang="en-US" sz="2000" dirty="0" smtClean="0"/>
                  <a:t> </a:t>
                </a:r>
                <a:r>
                  <a:rPr lang="el-GR" sz="2000" dirty="0" smtClean="0">
                    <a:latin typeface="Cambria Math"/>
                    <a:ea typeface="Cambria Math"/>
                  </a:rPr>
                  <a:t>α</a:t>
                </a:r>
                <a:r>
                  <a:rPr lang="en-US" sz="2000" baseline="-25000" dirty="0" err="1">
                    <a:latin typeface="Cambria Math"/>
                    <a:ea typeface="Cambria Math"/>
                  </a:rPr>
                  <a:t>i</a:t>
                </a:r>
                <a:r>
                  <a:rPr lang="en-US" sz="2000" dirty="0">
                    <a:latin typeface="Cambria Math"/>
                    <a:ea typeface="Cambria Math"/>
                  </a:rPr>
                  <a:t> = </a:t>
                </a:r>
                <a:r>
                  <a:rPr lang="el-GR" sz="2000" dirty="0">
                    <a:latin typeface="Cambria Math"/>
                    <a:ea typeface="Cambria Math"/>
                  </a:rPr>
                  <a:t>α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⌈</m:t>
                    </m:r>
                  </m:oMath>
                </a14:m>
                <a:r>
                  <a:rPr lang="en-US" sz="2000" dirty="0">
                    <a:latin typeface="Cambria Math"/>
                    <a:ea typeface="Cambria Math"/>
                  </a:rPr>
                  <a:t>(A</a:t>
                </a:r>
                <a:r>
                  <a:rPr lang="en-US" sz="2000" baseline="-25000" dirty="0">
                    <a:latin typeface="Cambria Math"/>
                    <a:ea typeface="Cambria Math"/>
                  </a:rPr>
                  <a:t>i</a:t>
                </a:r>
                <a:r>
                  <a:rPr lang="en-US" sz="2000" dirty="0">
                    <a:latin typeface="Cambria Math"/>
                    <a:ea typeface="Cambria Math"/>
                  </a:rPr>
                  <a:t>, X</a:t>
                </a:r>
                <a:r>
                  <a:rPr lang="en-US" sz="2000" baseline="-25000" dirty="0">
                    <a:latin typeface="Cambria Math"/>
                    <a:ea typeface="Cambria Math"/>
                  </a:rPr>
                  <a:t>i</a:t>
                </a:r>
                <a:r>
                  <a:rPr lang="en-US" sz="2000" dirty="0">
                    <a:latin typeface="Cambria Math"/>
                    <a:ea typeface="Cambria Math"/>
                  </a:rPr>
                  <a:t>) is an execution fragment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i</a:t>
                </a:r>
                <a:r>
                  <a:rPr lang="en-US" sz="2000" dirty="0"/>
                  <a:t> </a:t>
                </a:r>
              </a:p>
              <a:p>
                <a:r>
                  <a:rPr lang="en-US" sz="2000" dirty="0" smtClean="0">
                    <a:latin typeface="Cambria Math"/>
                    <a:ea typeface="Cambria Math"/>
                  </a:rPr>
                  <a:t>Traces</a:t>
                </a:r>
                <a:r>
                  <a:rPr lang="en-US" sz="2000" b="1" baseline="-250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baseline="-25000" dirty="0">
                        <a:latin typeface="Cambria Math"/>
                        <a:ea typeface="Cambria Math"/>
                      </a:rPr>
                      <m:t>𝓐</m:t>
                    </m:r>
                    <m:r>
                      <a:rPr lang="en-US" sz="2000" b="1" i="1" dirty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dirty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dirty="0">
                            <a:latin typeface="Cambria Math"/>
                            <a:ea typeface="Cambria Math"/>
                          </a:rPr>
                          <m:t>𝛽</m:t>
                        </m:r>
                        <m:r>
                          <a:rPr lang="en-US" sz="2000" b="0" i="1" dirty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000" dirty="0">
                    <a:ea typeface="Cambria Math"/>
                  </a:rPr>
                  <a:t> </a:t>
                </a:r>
                <a:r>
                  <a:rPr lang="en-US" sz="2000" dirty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dirty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000" b="0" i="1" dirty="0">
                        <a:latin typeface="Cambria Math"/>
                        <a:ea typeface="Cambria Math"/>
                      </a:rPr>
                      <m:t>⌈</m:t>
                    </m:r>
                  </m:oMath>
                </a14:m>
                <a:r>
                  <a:rPr lang="en-US" sz="2000" dirty="0">
                    <a:latin typeface="Cambria Math"/>
                    <a:ea typeface="Cambria Math"/>
                  </a:rPr>
                  <a:t> E</a:t>
                </a:r>
                <a:r>
                  <a:rPr lang="en-US" sz="2000" baseline="-25000" dirty="0">
                    <a:latin typeface="Cambria Math"/>
                    <a:ea typeface="Cambria Math"/>
                  </a:rPr>
                  <a:t>i</a:t>
                </a:r>
                <a:r>
                  <a:rPr lang="en-US" sz="2000" dirty="0">
                    <a:latin typeface="Cambria Math"/>
                    <a:ea typeface="Cambria Math"/>
                  </a:rPr>
                  <a:t> </a:t>
                </a:r>
                <a:r>
                  <a:rPr lang="el-GR" sz="2000" dirty="0">
                    <a:latin typeface="Cambria Math"/>
                    <a:ea typeface="Cambria Math"/>
                  </a:rPr>
                  <a:t>ϵ</a:t>
                </a:r>
                <a:r>
                  <a:rPr lang="en-US" sz="2000" dirty="0">
                    <a:latin typeface="Cambria Math"/>
                    <a:ea typeface="Cambria Math"/>
                  </a:rPr>
                  <a:t> Traces</a:t>
                </a:r>
                <a:r>
                  <a:rPr lang="en-US" sz="2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 err="1"/>
                  <a:t>i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}</a:t>
                </a:r>
              </a:p>
              <a:p>
                <a:r>
                  <a:rPr lang="en-US" sz="2000" b="1" dirty="0" smtClean="0">
                    <a:solidFill>
                      <a:srgbClr val="00B050"/>
                    </a:solidFill>
                  </a:rPr>
                  <a:t>Theorem 1. </a:t>
                </a: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𝒜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and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sz="2000" i="1" baseline="-2500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000" baseline="-2500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000" baseline="-25000" dirty="0"/>
                  <a:t>2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sz="2000" i="1" baseline="-2500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/>
                  <a:t>||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/>
                  <a:t> </a:t>
                </a:r>
                <a:r>
                  <a:rPr lang="en-US" sz="2000" dirty="0"/>
                  <a:t>. </a:t>
                </a:r>
                <a:endParaRPr lang="en-US" sz="2000" dirty="0" smtClean="0"/>
              </a:p>
              <a:p>
                <a:r>
                  <a:rPr lang="en-US" sz="2000" b="1" dirty="0" smtClean="0">
                    <a:solidFill>
                      <a:srgbClr val="00B050"/>
                    </a:solidFill>
                    <a:ea typeface="Cambria Math"/>
                  </a:rPr>
                  <a:t>Theorem 2.</a:t>
                </a:r>
                <a:r>
                  <a:rPr lang="en-US" sz="2000" dirty="0" smtClean="0">
                    <a:ea typeface="Cambria Math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sz="2000" baseline="-25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sz="2000" i="1" baseline="-2500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/>
                  <a:t>||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/>
                  <a:t> </a:t>
                </a:r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sz="2000" i="1" baseline="-2500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0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sz="200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sz="2000" baseline="-25000" dirty="0"/>
                  <a:t> 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sz="2000" i="1" baseline="-2500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/>
                  <a:t>||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 smtClean="0"/>
                  <a:t>.</a:t>
                </a:r>
              </a:p>
              <a:p>
                <a:r>
                  <a:rPr lang="en-US" sz="2000" b="1" dirty="0" smtClean="0">
                    <a:solidFill>
                      <a:srgbClr val="00B050"/>
                    </a:solidFill>
                    <a:ea typeface="Cambria Math"/>
                  </a:rPr>
                  <a:t>Conjecture.</a:t>
                </a:r>
                <a:r>
                  <a:rPr lang="en-US" sz="2000" dirty="0" smtClean="0">
                    <a:ea typeface="Cambria Math"/>
                  </a:rPr>
                  <a:t> </a:t>
                </a:r>
                <a:r>
                  <a:rPr lang="en-US" sz="2000" dirty="0">
                    <a:ea typeface="Cambria Math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sz="2000" baseline="-25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sz="2000" i="1" baseline="-2500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/>
                  <a:t>||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baseline="-25000" dirty="0" smtClean="0"/>
                  <a:t> </a:t>
                </a:r>
                <a:r>
                  <a:rPr lang="en-US" sz="2000" dirty="0"/>
                  <a:t>&amp;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  <m:r>
                      <a:rPr lang="en-US" sz="2000" b="0" i="0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sz="2000" baseline="-25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sz="2000" b="0" i="1" baseline="-2500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||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000" baseline="-25000" dirty="0"/>
                  <a:t>2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sz="2000" baseline="-25000" dirty="0"/>
                  <a:t> 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sz="2000" i="1" baseline="-2500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/>
                  <a:t>||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?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  <a:p>
                <a:endParaRPr lang="en-US" sz="2000" dirty="0">
                  <a:latin typeface="Cambria Math"/>
                  <a:ea typeface="Cambria Math"/>
                </a:endParaRP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82" y="1554899"/>
                <a:ext cx="6248400" cy="4525963"/>
              </a:xfrm>
              <a:blipFill rotWithShape="1">
                <a:blip r:embed="rId2"/>
                <a:stretch>
                  <a:fillRect l="-780" t="-673" r="-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34200" y="194704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478111" y="1947041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934200" y="1250730"/>
            <a:ext cx="381000" cy="423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478111" y="1241532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153400" y="193390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534400" y="1933902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153400" y="1237591"/>
            <a:ext cx="381000" cy="423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534400" y="1228393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934200" y="3429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78111" y="3429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934200" y="2732689"/>
            <a:ext cx="381000" cy="423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478111" y="2723491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153400" y="341586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534400" y="3415861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8153400" y="2719550"/>
            <a:ext cx="381000" cy="423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534400" y="2710352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553200" y="2732689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553200" y="3394840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618889" y="5029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162800" y="50292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618889" y="4332889"/>
            <a:ext cx="381000" cy="423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162800" y="4301359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67852" y="501606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48852" y="5016061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8167852" y="4319750"/>
            <a:ext cx="381000" cy="423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8548852" y="4310552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237889" y="4332889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237889" y="4995040"/>
            <a:ext cx="381000" cy="4230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7543800" y="4991097"/>
            <a:ext cx="381000" cy="423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7543800" y="4301359"/>
            <a:ext cx="381000" cy="423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3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compositions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>automata, all have the same external actions a, b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automaton </a:t>
            </a:r>
            <a:r>
              <a:rPr lang="en-US" dirty="0" err="1" smtClean="0"/>
              <a:t>CatchUpA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external </a:t>
                </a:r>
                <a:r>
                  <a:rPr lang="en-US" dirty="0"/>
                  <a:t>a, b</a:t>
                </a:r>
              </a:p>
              <a:p>
                <a:r>
                  <a:rPr lang="en-US" dirty="0" smtClean="0"/>
                  <a:t>states </a:t>
                </a:r>
                <a:r>
                  <a:rPr lang="en-US" dirty="0" err="1" smtClean="0"/>
                  <a:t>counta</a:t>
                </a:r>
                <a:r>
                  <a:rPr lang="en-US" dirty="0" smtClean="0"/>
                  <a:t> </a:t>
                </a:r>
                <a:r>
                  <a:rPr lang="en-US" dirty="0"/>
                  <a:t>: Nat := 0, </a:t>
                </a:r>
                <a:r>
                  <a:rPr lang="en-US" dirty="0" err="1"/>
                  <a:t>countb</a:t>
                </a:r>
                <a:r>
                  <a:rPr lang="en-US" dirty="0"/>
                  <a:t> : Nat := </a:t>
                </a:r>
                <a:r>
                  <a:rPr lang="en-US" dirty="0" smtClean="0"/>
                  <a:t>0, now </a:t>
                </a:r>
                <a:r>
                  <a:rPr lang="en-US" dirty="0"/>
                  <a:t>: Real := 0, next : di </a:t>
                </a:r>
                <a:r>
                  <a:rPr lang="en-US" dirty="0" err="1"/>
                  <a:t>screte</a:t>
                </a:r>
                <a:r>
                  <a:rPr lang="en-US" dirty="0"/>
                  <a:t> Real := 0</a:t>
                </a:r>
              </a:p>
              <a:p>
                <a:r>
                  <a:rPr lang="en-US" dirty="0" smtClean="0"/>
                  <a:t>transitions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external a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pre ( </a:t>
                </a:r>
                <a:r>
                  <a:rPr lang="en-US" dirty="0" err="1"/>
                  <a:t>counta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countb</a:t>
                </a:r>
                <a:r>
                  <a:rPr lang="en-US" dirty="0"/>
                  <a:t> )  </a:t>
                </a:r>
                <a:r>
                  <a:rPr lang="en-US" dirty="0" smtClean="0"/>
                  <a:t>/\ </a:t>
                </a:r>
                <a:r>
                  <a:rPr lang="en-US" dirty="0"/>
                  <a:t>( now = next ) </a:t>
                </a:r>
              </a:p>
              <a:p>
                <a:pPr marL="457200" lvl="1" indent="0">
                  <a:buNone/>
                </a:pPr>
                <a:r>
                  <a:rPr lang="en-US" dirty="0" err="1" smtClean="0"/>
                  <a:t>eff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counta</a:t>
                </a:r>
                <a:r>
                  <a:rPr lang="en-US" dirty="0" smtClean="0"/>
                  <a:t> </a:t>
                </a:r>
                <a:r>
                  <a:rPr lang="en-US" dirty="0"/>
                  <a:t>:= </a:t>
                </a:r>
                <a:r>
                  <a:rPr lang="en-US" dirty="0" err="1"/>
                  <a:t>counta</a:t>
                </a:r>
                <a:r>
                  <a:rPr lang="en-US" dirty="0"/>
                  <a:t> + </a:t>
                </a:r>
                <a:r>
                  <a:rPr lang="en-US" dirty="0" smtClean="0"/>
                  <a:t>1; next </a:t>
                </a:r>
                <a:r>
                  <a:rPr lang="en-US" dirty="0"/>
                  <a:t>:= now + </a:t>
                </a:r>
                <a:r>
                  <a:rPr lang="en-US" dirty="0" smtClean="0"/>
                  <a:t>1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external b</a:t>
                </a:r>
              </a:p>
              <a:p>
                <a:pPr marL="457200" lvl="1" indent="0">
                  <a:buNone/>
                </a:pPr>
                <a:r>
                  <a:rPr lang="en-US" dirty="0" err="1" smtClean="0"/>
                  <a:t>eff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countb</a:t>
                </a:r>
                <a:r>
                  <a:rPr lang="en-US" dirty="0" smtClean="0"/>
                  <a:t> </a:t>
                </a:r>
                <a:r>
                  <a:rPr lang="en-US" dirty="0"/>
                  <a:t>:= </a:t>
                </a:r>
                <a:r>
                  <a:rPr lang="en-US" dirty="0" err="1"/>
                  <a:t>countb</a:t>
                </a:r>
                <a:r>
                  <a:rPr lang="en-US" dirty="0"/>
                  <a:t> + 1</a:t>
                </a:r>
                <a:r>
                  <a:rPr lang="en-US" dirty="0" smtClean="0"/>
                  <a:t>; </a:t>
                </a:r>
                <a:r>
                  <a:rPr lang="en-US" dirty="0"/>
                  <a:t>next := now + </a:t>
                </a:r>
                <a:r>
                  <a:rPr lang="en-US" dirty="0" smtClean="0"/>
                  <a:t>1</a:t>
                </a:r>
              </a:p>
              <a:p>
                <a:r>
                  <a:rPr lang="en-US" dirty="0" smtClean="0"/>
                  <a:t>trajectories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stop when now </a:t>
                </a:r>
                <a:r>
                  <a:rPr lang="en-US" dirty="0"/>
                  <a:t>= </a:t>
                </a:r>
                <a:r>
                  <a:rPr lang="en-US" dirty="0" smtClean="0"/>
                  <a:t>next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evolve d(now </a:t>
                </a:r>
                <a:r>
                  <a:rPr lang="en-US" dirty="0"/>
                  <a:t>) = 1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069800" y="3615480"/>
              <a:ext cx="4330800" cy="1441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62240" y="3611880"/>
                <a:ext cx="4342680" cy="145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88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automaton </a:t>
            </a:r>
            <a:r>
              <a:rPr lang="en-US" dirty="0" err="1" smtClean="0">
                <a:solidFill>
                  <a:srgbClr val="FF0000"/>
                </a:solidFill>
              </a:rPr>
              <a:t>CatchUpB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external </a:t>
                </a:r>
                <a:r>
                  <a:rPr lang="en-US" dirty="0"/>
                  <a:t>a, b</a:t>
                </a:r>
              </a:p>
              <a:p>
                <a:r>
                  <a:rPr lang="en-US" dirty="0" smtClean="0"/>
                  <a:t>states </a:t>
                </a:r>
                <a:r>
                  <a:rPr lang="en-US" dirty="0" err="1" smtClean="0"/>
                  <a:t>counta</a:t>
                </a:r>
                <a:r>
                  <a:rPr lang="en-US" dirty="0" smtClean="0"/>
                  <a:t> </a:t>
                </a:r>
                <a:r>
                  <a:rPr lang="en-US" dirty="0"/>
                  <a:t>: Nat := 0, </a:t>
                </a:r>
                <a:r>
                  <a:rPr lang="en-US" dirty="0" err="1"/>
                  <a:t>countb</a:t>
                </a:r>
                <a:r>
                  <a:rPr lang="en-US" dirty="0"/>
                  <a:t> : Nat := </a:t>
                </a:r>
                <a:r>
                  <a:rPr lang="en-US" dirty="0" smtClean="0"/>
                  <a:t>0, now </a:t>
                </a:r>
                <a:r>
                  <a:rPr lang="en-US" dirty="0"/>
                  <a:t>: Real := 0, next : di </a:t>
                </a:r>
                <a:r>
                  <a:rPr lang="en-US" dirty="0" err="1"/>
                  <a:t>screte</a:t>
                </a:r>
                <a:r>
                  <a:rPr lang="en-US" dirty="0"/>
                  <a:t> Real := 0</a:t>
                </a:r>
              </a:p>
              <a:p>
                <a:r>
                  <a:rPr lang="en-US" dirty="0" smtClean="0"/>
                  <a:t>transitions</a:t>
                </a:r>
                <a:endParaRPr lang="en-US" dirty="0"/>
              </a:p>
              <a:p>
                <a:r>
                  <a:rPr lang="en-US" dirty="0"/>
                  <a:t>external b</a:t>
                </a:r>
              </a:p>
              <a:p>
                <a:r>
                  <a:rPr lang="en-US" dirty="0"/>
                  <a:t>pre </a:t>
                </a:r>
                <a:r>
                  <a:rPr lang="en-US" dirty="0" smtClean="0"/>
                  <a:t>(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countb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+ 1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counta </a:t>
                </a:r>
                <a:r>
                  <a:rPr lang="en-US" dirty="0"/>
                  <a:t>)  </a:t>
                </a:r>
                <a:r>
                  <a:rPr lang="en-US" dirty="0" smtClean="0"/>
                  <a:t>/\ </a:t>
                </a:r>
                <a:r>
                  <a:rPr lang="en-US" dirty="0"/>
                  <a:t>( now = next ) </a:t>
                </a:r>
              </a:p>
              <a:p>
                <a:pPr marL="457200" lvl="1" indent="0">
                  <a:buNone/>
                </a:pPr>
                <a:r>
                  <a:rPr lang="en-US" dirty="0" err="1" smtClean="0"/>
                  <a:t>eff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countb</a:t>
                </a:r>
                <a:r>
                  <a:rPr lang="en-US" dirty="0" smtClean="0"/>
                  <a:t> </a:t>
                </a:r>
                <a:r>
                  <a:rPr lang="en-US" dirty="0"/>
                  <a:t>:= </a:t>
                </a:r>
                <a:r>
                  <a:rPr lang="en-US" dirty="0" err="1" smtClean="0"/>
                  <a:t>countb</a:t>
                </a:r>
                <a:r>
                  <a:rPr lang="en-US" dirty="0" smtClean="0"/>
                  <a:t> </a:t>
                </a:r>
                <a:r>
                  <a:rPr lang="en-US" dirty="0"/>
                  <a:t>+ </a:t>
                </a:r>
                <a:r>
                  <a:rPr lang="en-US" dirty="0" smtClean="0"/>
                  <a:t>1; next </a:t>
                </a:r>
                <a:r>
                  <a:rPr lang="en-US" dirty="0"/>
                  <a:t>:= now + 1</a:t>
                </a:r>
              </a:p>
              <a:p>
                <a:r>
                  <a:rPr lang="en-US" dirty="0"/>
                  <a:t>external </a:t>
                </a:r>
                <a:r>
                  <a:rPr lang="en-US" dirty="0" smtClean="0"/>
                  <a:t>a</a:t>
                </a:r>
              </a:p>
              <a:p>
                <a:pPr marL="457200" lvl="1" indent="0">
                  <a:buNone/>
                </a:pPr>
                <a:r>
                  <a:rPr lang="en-US" dirty="0" err="1" smtClean="0"/>
                  <a:t>eff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counta</a:t>
                </a:r>
                <a:r>
                  <a:rPr lang="en-US" dirty="0" smtClean="0"/>
                  <a:t> </a:t>
                </a:r>
                <a:r>
                  <a:rPr lang="en-US" dirty="0"/>
                  <a:t>:= </a:t>
                </a:r>
                <a:r>
                  <a:rPr lang="en-US" dirty="0" err="1" smtClean="0"/>
                  <a:t>counta</a:t>
                </a:r>
                <a:r>
                  <a:rPr lang="en-US" dirty="0" smtClean="0"/>
                  <a:t> </a:t>
                </a:r>
                <a:r>
                  <a:rPr lang="en-US" dirty="0"/>
                  <a:t>+ 1</a:t>
                </a:r>
                <a:r>
                  <a:rPr lang="en-US" dirty="0" smtClean="0"/>
                  <a:t>; </a:t>
                </a:r>
                <a:r>
                  <a:rPr lang="en-US" dirty="0"/>
                  <a:t>next := now + </a:t>
                </a:r>
                <a:r>
                  <a:rPr lang="en-US" dirty="0" smtClean="0"/>
                  <a:t>1</a:t>
                </a:r>
              </a:p>
              <a:p>
                <a:r>
                  <a:rPr lang="en-US" dirty="0" smtClean="0"/>
                  <a:t>trajectories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stop when now </a:t>
                </a:r>
                <a:r>
                  <a:rPr lang="en-US" dirty="0"/>
                  <a:t>= </a:t>
                </a:r>
                <a:r>
                  <a:rPr lang="en-US" dirty="0" smtClean="0"/>
                  <a:t>next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evolve d(now </a:t>
                </a:r>
                <a:r>
                  <a:rPr lang="en-US" dirty="0"/>
                  <a:t>) = 1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6557040" y="3648960"/>
              <a:ext cx="2241360" cy="8935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49840" y="3638880"/>
                <a:ext cx="2252520" cy="91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99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CatchUpA can perform arbitrarily many b’s and an a if </a:t>
                </a:r>
                <a:r>
                  <a:rPr lang="en-US" dirty="0" err="1" smtClean="0"/>
                  <a:t>counta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 err="1" smtClean="0"/>
                  <a:t>countb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err="1" smtClean="0"/>
                  <a:t>CatchUpB</a:t>
                </a:r>
                <a:r>
                  <a:rPr lang="en-US" dirty="0" smtClean="0"/>
                  <a:t> </a:t>
                </a:r>
                <a:r>
                  <a:rPr lang="en-US" dirty="0"/>
                  <a:t>can perform arbitrarily many </a:t>
                </a:r>
                <a:r>
                  <a:rPr lang="en-US" dirty="0" smtClean="0"/>
                  <a:t>a’s </a:t>
                </a:r>
                <a:r>
                  <a:rPr lang="en-US" dirty="0"/>
                  <a:t>and </a:t>
                </a:r>
                <a:r>
                  <a:rPr lang="en-US" dirty="0" smtClean="0"/>
                  <a:t>a b </a:t>
                </a:r>
                <a:r>
                  <a:rPr lang="en-US" dirty="0"/>
                  <a:t>if </a:t>
                </a:r>
                <a:r>
                  <a:rPr lang="en-US" dirty="0" err="1"/>
                  <a:t>counta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 err="1"/>
                  <a:t>countb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r>
                  <a:rPr lang="en-US" dirty="0" err="1" smtClean="0">
                    <a:solidFill>
                      <a:srgbClr val="FF0000"/>
                    </a:solidFill>
                  </a:rPr>
                  <a:t>CatchUpA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||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CatchUpB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can perform arbitrarily many a’s and b’s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automaton </a:t>
            </a:r>
            <a:r>
              <a:rPr lang="en-US" dirty="0" err="1"/>
              <a:t>BoundedAlternate</a:t>
            </a:r>
            <a:r>
              <a:rPr lang="en-US" dirty="0" err="1">
                <a:solidFill>
                  <a:srgbClr val="00B050"/>
                </a:solidFill>
              </a:rPr>
              <a:t>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external </a:t>
            </a:r>
            <a:r>
              <a:rPr lang="en-US" dirty="0"/>
              <a:t>a, b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tates </a:t>
            </a:r>
            <a:r>
              <a:rPr lang="en-US" dirty="0" err="1" smtClean="0"/>
              <a:t>myturn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Bool</a:t>
            </a:r>
            <a:r>
              <a:rPr lang="en-US" dirty="0"/>
              <a:t> := </a:t>
            </a:r>
            <a:r>
              <a:rPr lang="en-US" dirty="0" smtClean="0">
                <a:solidFill>
                  <a:srgbClr val="00B050"/>
                </a:solidFill>
              </a:rPr>
              <a:t>true</a:t>
            </a:r>
            <a:r>
              <a:rPr lang="en-US" dirty="0" smtClean="0"/>
              <a:t>, </a:t>
            </a:r>
            <a:r>
              <a:rPr lang="en-US" dirty="0" err="1" smtClean="0"/>
              <a:t>maxout</a:t>
            </a:r>
            <a:r>
              <a:rPr lang="en-US" dirty="0" smtClean="0"/>
              <a:t> </a:t>
            </a:r>
            <a:r>
              <a:rPr lang="en-US" dirty="0"/>
              <a:t>: Nat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ransitions</a:t>
            </a:r>
          </a:p>
          <a:p>
            <a:r>
              <a:rPr lang="en-US" dirty="0" smtClean="0"/>
              <a:t>external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eff</a:t>
            </a:r>
            <a:r>
              <a:rPr lang="en-US" dirty="0" smtClean="0"/>
              <a:t>  </a:t>
            </a:r>
            <a:r>
              <a:rPr lang="en-US" dirty="0" err="1" smtClean="0"/>
              <a:t>myturn</a:t>
            </a:r>
            <a:r>
              <a:rPr lang="en-US" dirty="0" smtClean="0"/>
              <a:t> </a:t>
            </a:r>
            <a:r>
              <a:rPr lang="en-US" dirty="0"/>
              <a:t>:= </a:t>
            </a:r>
            <a:r>
              <a:rPr lang="en-US" dirty="0" smtClean="0"/>
              <a:t>true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xternal </a:t>
            </a:r>
            <a:r>
              <a:rPr lang="en-US" dirty="0" smtClean="0">
                <a:solidFill>
                  <a:srgbClr val="00B050"/>
                </a:solidFill>
              </a:rPr>
              <a:t>a</a:t>
            </a:r>
          </a:p>
          <a:p>
            <a:pPr marL="0" indent="0">
              <a:buNone/>
            </a:pPr>
            <a:r>
              <a:rPr lang="en-US" dirty="0" smtClean="0"/>
              <a:t>	pre </a:t>
            </a:r>
            <a:r>
              <a:rPr lang="en-US" dirty="0" err="1"/>
              <a:t>myturn</a:t>
            </a:r>
            <a:r>
              <a:rPr lang="en-US" dirty="0"/>
              <a:t> </a:t>
            </a:r>
            <a:r>
              <a:rPr lang="en-US" dirty="0" smtClean="0"/>
              <a:t>/\ </a:t>
            </a:r>
            <a:r>
              <a:rPr lang="en-US" dirty="0"/>
              <a:t>( </a:t>
            </a:r>
            <a:r>
              <a:rPr lang="en-US" dirty="0" err="1"/>
              <a:t>maxout</a:t>
            </a:r>
            <a:r>
              <a:rPr lang="en-US" dirty="0"/>
              <a:t> &gt; </a:t>
            </a:r>
            <a:r>
              <a:rPr lang="en-US" dirty="0" smtClean="0"/>
              <a:t>0)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eff</a:t>
            </a:r>
            <a:r>
              <a:rPr lang="en-US" dirty="0" smtClean="0"/>
              <a:t> </a:t>
            </a:r>
            <a:r>
              <a:rPr lang="en-US" dirty="0" err="1" smtClean="0"/>
              <a:t>myturn</a:t>
            </a:r>
            <a:r>
              <a:rPr lang="en-US" dirty="0" smtClean="0"/>
              <a:t> </a:t>
            </a:r>
            <a:r>
              <a:rPr lang="en-US" dirty="0"/>
              <a:t>:= false </a:t>
            </a:r>
            <a:r>
              <a:rPr lang="en-US" dirty="0" smtClean="0"/>
              <a:t>; </a:t>
            </a:r>
            <a:r>
              <a:rPr lang="en-US" dirty="0" err="1" smtClean="0"/>
              <a:t>maxout</a:t>
            </a:r>
            <a:r>
              <a:rPr lang="en-US" dirty="0" smtClean="0"/>
              <a:t> </a:t>
            </a:r>
            <a:r>
              <a:rPr lang="en-US" dirty="0"/>
              <a:t>:= </a:t>
            </a:r>
            <a:r>
              <a:rPr lang="en-US" dirty="0" err="1"/>
              <a:t>maxout</a:t>
            </a:r>
            <a:r>
              <a:rPr lang="en-US" dirty="0"/>
              <a:t> - 1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automaton </a:t>
            </a:r>
            <a:r>
              <a:rPr lang="en-US" dirty="0" err="1" smtClean="0"/>
              <a:t>BoundedAlternateB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external </a:t>
            </a:r>
            <a:r>
              <a:rPr lang="en-US" dirty="0"/>
              <a:t>a, b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tates </a:t>
            </a:r>
            <a:r>
              <a:rPr lang="en-US" dirty="0" err="1" smtClean="0"/>
              <a:t>myturn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Bool</a:t>
            </a:r>
            <a:r>
              <a:rPr lang="en-US" dirty="0"/>
              <a:t> :=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, </a:t>
            </a:r>
            <a:r>
              <a:rPr lang="en-US" dirty="0" err="1" smtClean="0"/>
              <a:t>maxout</a:t>
            </a:r>
            <a:r>
              <a:rPr lang="en-US" dirty="0" smtClean="0"/>
              <a:t> </a:t>
            </a:r>
            <a:r>
              <a:rPr lang="en-US" dirty="0"/>
              <a:t>: Nat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ransitions</a:t>
            </a:r>
          </a:p>
          <a:p>
            <a:r>
              <a:rPr lang="en-US" dirty="0" smtClean="0"/>
              <a:t>external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eff</a:t>
            </a:r>
            <a:r>
              <a:rPr lang="en-US" dirty="0" smtClean="0"/>
              <a:t>  </a:t>
            </a:r>
            <a:r>
              <a:rPr lang="en-US" dirty="0" err="1" smtClean="0"/>
              <a:t>myturn</a:t>
            </a:r>
            <a:r>
              <a:rPr lang="en-US" dirty="0" smtClean="0"/>
              <a:t> </a:t>
            </a:r>
            <a:r>
              <a:rPr lang="en-US" dirty="0"/>
              <a:t>:= </a:t>
            </a:r>
            <a:r>
              <a:rPr lang="en-US" dirty="0" smtClean="0"/>
              <a:t>true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xternal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</a:p>
          <a:p>
            <a:pPr marL="0" indent="0">
              <a:buNone/>
            </a:pPr>
            <a:r>
              <a:rPr lang="en-US" dirty="0" smtClean="0"/>
              <a:t>	pre </a:t>
            </a:r>
            <a:r>
              <a:rPr lang="en-US" dirty="0" err="1"/>
              <a:t>myturn</a:t>
            </a:r>
            <a:r>
              <a:rPr lang="en-US" dirty="0"/>
              <a:t> </a:t>
            </a:r>
            <a:r>
              <a:rPr lang="en-US" dirty="0" smtClean="0"/>
              <a:t>/\ </a:t>
            </a:r>
            <a:r>
              <a:rPr lang="en-US" dirty="0"/>
              <a:t>( </a:t>
            </a:r>
            <a:r>
              <a:rPr lang="en-US" dirty="0" err="1"/>
              <a:t>maxout</a:t>
            </a:r>
            <a:r>
              <a:rPr lang="en-US" dirty="0"/>
              <a:t> &gt; </a:t>
            </a:r>
            <a:r>
              <a:rPr lang="en-US" dirty="0" smtClean="0"/>
              <a:t>0)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eff</a:t>
            </a:r>
            <a:r>
              <a:rPr lang="en-US" dirty="0" smtClean="0"/>
              <a:t> </a:t>
            </a:r>
            <a:r>
              <a:rPr lang="en-US" dirty="0" err="1" smtClean="0"/>
              <a:t>myturn</a:t>
            </a:r>
            <a:r>
              <a:rPr lang="en-US" dirty="0" smtClean="0"/>
              <a:t> </a:t>
            </a:r>
            <a:r>
              <a:rPr lang="en-US" dirty="0"/>
              <a:t>:= false </a:t>
            </a:r>
            <a:r>
              <a:rPr lang="en-US" dirty="0" smtClean="0"/>
              <a:t>; </a:t>
            </a:r>
            <a:r>
              <a:rPr lang="en-US" dirty="0" err="1" smtClean="0"/>
              <a:t>maxout</a:t>
            </a:r>
            <a:r>
              <a:rPr lang="en-US" dirty="0" smtClean="0"/>
              <a:t> </a:t>
            </a:r>
            <a:r>
              <a:rPr lang="en-US" dirty="0"/>
              <a:t>:= </a:t>
            </a:r>
            <a:r>
              <a:rPr lang="en-US" dirty="0" err="1"/>
              <a:t>maxout</a:t>
            </a:r>
            <a:r>
              <a:rPr lang="en-US" dirty="0"/>
              <a:t> - 1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16151</TotalTime>
  <Words>441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ECE/CS 584: PVS Tutorial Part 1</vt:lpstr>
      <vt:lpstr>Plan for Today</vt:lpstr>
      <vt:lpstr>Recap</vt:lpstr>
      <vt:lpstr>Fun with compositions</vt:lpstr>
      <vt:lpstr>automaton CatchUpA</vt:lpstr>
      <vt:lpstr>automaton CatchUpB </vt:lpstr>
      <vt:lpstr>PowerPoint Presentation</vt:lpstr>
      <vt:lpstr>automaton BoundedAlternateA</vt:lpstr>
      <vt:lpstr>automaton BoundedAlternateB</vt:lpstr>
      <vt:lpstr>Putting it all together</vt:lpstr>
      <vt:lpstr>Wrap-up for Hybrid Automaton Modeling Framework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Time Input/Output Automata</dc:title>
  <dc:creator>Sayan Mitras</dc:creator>
  <cp:lastModifiedBy>Sayan Mitras</cp:lastModifiedBy>
  <cp:revision>128</cp:revision>
  <cp:lastPrinted>2012-09-23T04:26:03Z</cp:lastPrinted>
  <dcterms:created xsi:type="dcterms:W3CDTF">2012-09-05T03:58:04Z</dcterms:created>
  <dcterms:modified xsi:type="dcterms:W3CDTF">2012-09-23T04:38:12Z</dcterms:modified>
</cp:coreProperties>
</file>